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414" r:id="rId3"/>
    <p:sldId id="415" r:id="rId4"/>
    <p:sldId id="416" r:id="rId5"/>
    <p:sldId id="417" r:id="rId6"/>
    <p:sldId id="418" r:id="rId7"/>
    <p:sldId id="419" r:id="rId8"/>
    <p:sldId id="420" r:id="rId9"/>
    <p:sldId id="421" r:id="rId10"/>
    <p:sldId id="422" r:id="rId11"/>
    <p:sldId id="424" r:id="rId12"/>
    <p:sldId id="425" r:id="rId13"/>
    <p:sldId id="410" r:id="rId14"/>
    <p:sldId id="270" r:id="rId15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946" y="-235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10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>
                <a:solidFill>
                  <a:srgbClr val="FF0000"/>
                </a:solidFill>
              </a:rPr>
              <a:t>Máquina de Vetores de Suporte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>
                <a:solidFill>
                  <a:srgbClr val="FF0000"/>
                </a:solidFill>
              </a:rPr>
              <a:t>Teoria</a:t>
            </a:r>
            <a:r>
              <a:rPr lang="en-US" sz="4000" dirty="0">
                <a:solidFill>
                  <a:srgbClr val="FF0000"/>
                </a:solidFill>
              </a:rPr>
              <a:t> e </a:t>
            </a:r>
            <a:r>
              <a:rPr lang="en-US" sz="4000" dirty="0" err="1">
                <a:solidFill>
                  <a:srgbClr val="FF0000"/>
                </a:solidFill>
              </a:rPr>
              <a:t>Prática</a:t>
            </a:r>
            <a:r>
              <a:rPr lang="en-US" sz="4000" dirty="0">
                <a:solidFill>
                  <a:srgbClr val="FF0000"/>
                </a:solidFill>
              </a:rPr>
              <a:t> </a:t>
            </a:r>
            <a:r>
              <a:rPr lang="en-US" sz="4000" dirty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38916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40589" y="1777998"/>
            <a:ext cx="3594919" cy="27860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Desenvolvendo a hipótese: Aqui, temos três hiperplanos (A, B e C). </a:t>
            </a:r>
            <a:r>
              <a:rPr lang="pt-BR" dirty="0"/>
              <a:t>Mas qual o hiperplano certo para classificar estrela e círculo?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Aqui, temos três </a:t>
            </a:r>
            <a:r>
              <a:rPr lang="pt-BR" b="1" dirty="0"/>
              <a:t>hiperplanos (A, B e C) </a:t>
            </a:r>
            <a:r>
              <a:rPr lang="pt-BR" dirty="0"/>
              <a:t>e todos estão dividindo bem as classes.</a:t>
            </a:r>
          </a:p>
          <a:p>
            <a:r>
              <a:rPr lang="pt-BR" dirty="0"/>
              <a:t>Agora, como podemos identificar o hiperplano certo?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Maximizar as distâncias entre o ponto de dados mais próximo (de qualquer</a:t>
            </a:r>
          </a:p>
          <a:p>
            <a:r>
              <a:rPr lang="pt-BR" dirty="0"/>
              <a:t>classe) e o hiperplano nos ajudará a decidir o hiperplano correto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3200"/>
            </a:pPr>
            <a:r>
              <a:rPr lang="pt-BR" sz="55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 (SVM)</a:t>
            </a:r>
            <a:endParaRPr lang="pt-BR" sz="55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4" name="Picture 2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84852" y="2311398"/>
            <a:ext cx="3474747" cy="26929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Os </a:t>
            </a:r>
            <a:r>
              <a:rPr lang="pt-BR" sz="1600" b="1" dirty="0"/>
              <a:t>algoritmos</a:t>
            </a:r>
            <a:r>
              <a:rPr lang="pt-BR" sz="1600" dirty="0"/>
              <a:t> de aprendizagem </a:t>
            </a:r>
            <a:r>
              <a:rPr lang="pt-BR" sz="1600" b="1" dirty="0"/>
              <a:t>supervisionada</a:t>
            </a:r>
            <a:r>
              <a:rPr lang="pt-BR" sz="1600" dirty="0"/>
              <a:t> relacionam uma saída com uma entrada com base em dados rotulados. Neste caso, o usuário alimenta ao </a:t>
            </a:r>
            <a:r>
              <a:rPr lang="pt-BR" sz="1600" b="1" dirty="0"/>
              <a:t>algoritmo</a:t>
            </a:r>
            <a:r>
              <a:rPr lang="pt-BR" sz="1600" dirty="0"/>
              <a:t> pares de entradas e saídas conhecidos.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https://dataat.github.io/introducao-ao-machine-learning/introdu%C3%A7%C3%A3o.html</a:t>
            </a:r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prática não há muita diferença... O principal fator é o modo de estabelecer o </a:t>
            </a:r>
            <a:r>
              <a:rPr lang="pt-BR" b="1" dirty="0"/>
              <a:t>hiperplano</a:t>
            </a:r>
            <a:r>
              <a:rPr lang="pt-BR" dirty="0"/>
              <a:t>. </a:t>
            </a:r>
          </a:p>
          <a:p>
            <a:endParaRPr lang="pt-BR" dirty="0"/>
          </a:p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SVM</a:t>
            </a:r>
            <a:r>
              <a:rPr lang="pt-BR" dirty="0"/>
              <a:t> buscando a otimização das margens e a </a:t>
            </a:r>
            <a:r>
              <a:rPr lang="pt-BR" b="1" dirty="0"/>
              <a:t>RNA</a:t>
            </a:r>
            <a:r>
              <a:rPr lang="pt-BR" dirty="0"/>
              <a:t> buscando o mínimo global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SVM			         RNA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/>
              <a:t>Os </a:t>
            </a:r>
            <a:r>
              <a:rPr lang="pt-BR" b="1" dirty="0"/>
              <a:t>“Vetores de suporte” </a:t>
            </a:r>
            <a:r>
              <a:rPr lang="pt-BR" dirty="0"/>
              <a:t>são simplesmente as coordenadas da observação</a:t>
            </a:r>
          </a:p>
          <a:p>
            <a:pPr algn="r"/>
            <a:r>
              <a:rPr lang="pt-BR" dirty="0"/>
              <a:t>individual. Uma </a:t>
            </a:r>
            <a:r>
              <a:rPr lang="pt-BR" b="1" dirty="0"/>
              <a:t>SVM</a:t>
            </a:r>
            <a:r>
              <a:rPr lang="pt-BR" dirty="0"/>
              <a:t> é uma fronteira que melhor realiza as duas</a:t>
            </a:r>
          </a:p>
          <a:p>
            <a:pPr algn="r"/>
            <a:r>
              <a:rPr lang="pt-BR" dirty="0"/>
              <a:t>classes (hiperplano / linha).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https://www.inf.ufpr.br/dagoncalves/IA07.pdf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376</Words>
  <Application>Microsoft Office PowerPoint</Application>
  <PresentationFormat>Apresentação na tela (16:9)</PresentationFormat>
  <Paragraphs>101</Paragraphs>
  <Slides>14</Slides>
  <Notes>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5" baseType="lpstr">
      <vt:lpstr>Simple Light</vt:lpstr>
      <vt:lpstr>Apresentação do PowerPoint</vt:lpstr>
      <vt:lpstr>Apresentação do PowerPoint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Diego Renan Bruno</cp:lastModifiedBy>
  <cp:revision>90</cp:revision>
  <dcterms:modified xsi:type="dcterms:W3CDTF">2024-04-10T00:58:45Z</dcterms:modified>
</cp:coreProperties>
</file>